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74" r:id="rId18"/>
    <p:sldId id="262" r:id="rId19"/>
    <p:sldId id="272" r:id="rId20"/>
    <p:sldId id="293" r:id="rId21"/>
    <p:sldId id="288" r:id="rId22"/>
    <p:sldId id="287" r:id="rId23"/>
    <p:sldId id="289" r:id="rId24"/>
    <p:sldId id="291" r:id="rId25"/>
    <p:sldId id="292" r:id="rId26"/>
    <p:sldId id="278" r:id="rId27"/>
    <p:sldId id="280" r:id="rId28"/>
    <p:sldId id="273" r:id="rId29"/>
    <p:sldId id="277" r:id="rId30"/>
    <p:sldId id="275" r:id="rId31"/>
    <p:sldId id="276" r:id="rId32"/>
    <p:sldId id="279" r:id="rId33"/>
    <p:sldId id="261" r:id="rId34"/>
    <p:sldId id="264" r:id="rId3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63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TotalTime>
  <Words>1154</Words>
  <Application>Microsoft Office PowerPoint</Application>
  <PresentationFormat>寬螢幕</PresentationFormat>
  <Paragraphs>115</Paragraphs>
  <Slides>34</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34</vt:i4>
      </vt:variant>
    </vt:vector>
  </HeadingPairs>
  <TitlesOfParts>
    <vt:vector size="39"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31</cp:revision>
  <dcterms:created xsi:type="dcterms:W3CDTF">2023-07-03T04:04:53Z</dcterms:created>
  <dcterms:modified xsi:type="dcterms:W3CDTF">2023-07-24T11:33:50Z</dcterms:modified>
</cp:coreProperties>
</file>